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9" r:id="rId4"/>
    <p:sldId id="260" r:id="rId5"/>
    <p:sldId id="261" r:id="rId6"/>
    <p:sldId id="258" r:id="rId7"/>
    <p:sldId id="263" r:id="rId8"/>
    <p:sldId id="264" r:id="rId9"/>
    <p:sldId id="265" r:id="rId10"/>
    <p:sldId id="266" r:id="rId11"/>
    <p:sldId id="313" r:id="rId12"/>
    <p:sldId id="267" r:id="rId13"/>
    <p:sldId id="262" r:id="rId14"/>
    <p:sldId id="268" r:id="rId15"/>
    <p:sldId id="269" r:id="rId16"/>
    <p:sldId id="276" r:id="rId17"/>
    <p:sldId id="270" r:id="rId18"/>
    <p:sldId id="271" r:id="rId19"/>
    <p:sldId id="314" r:id="rId20"/>
    <p:sldId id="272" r:id="rId21"/>
    <p:sldId id="315" r:id="rId22"/>
    <p:sldId id="273" r:id="rId23"/>
    <p:sldId id="274" r:id="rId24"/>
    <p:sldId id="316" r:id="rId25"/>
    <p:sldId id="277" r:id="rId26"/>
    <p:sldId id="275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57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제목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유니티 게임 엔진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유니티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</a:t>
            </a:r>
            <a:r>
              <a:rPr 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엔진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(Unity Gam</a:t>
            </a:r>
            <a:r>
              <a:rPr 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Engine)</a:t>
            </a:r>
          </a:p>
        </p:txBody>
      </p:sp>
      <p:sp>
        <p:nvSpPr>
          <p:cNvPr id="144" name="TextBox 3"/>
          <p:cNvSpPr txBox="1"/>
          <p:nvPr/>
        </p:nvSpPr>
        <p:spPr>
          <a:xfrm>
            <a:off x="545591" y="1325562"/>
            <a:ext cx="11039858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</a:t>
            </a:r>
            <a:r>
              <a:rPr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엔진은</a:t>
            </a:r>
            <a:r>
              <a:rPr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2D, 3D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 뿐만 아니라 모델링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애니메이션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가상현실 등의 콘텐츠 제작 환경도 제공합니다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플랫폼은</a:t>
            </a:r>
            <a:r>
              <a:rPr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Window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, Android,</a:t>
            </a:r>
            <a:endParaRPr 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Mac, iOS</a:t>
            </a:r>
            <a:r>
              <a:rPr 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Play Station, Xbox, Nintendo, </a:t>
            </a:r>
            <a:endParaRPr 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browser 등 </a:t>
            </a:r>
            <a:endParaRPr 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대부분의</a:t>
            </a:r>
            <a:r>
              <a:rPr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플랫폼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</a:t>
            </a:r>
            <a:r>
              <a:rPr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콘텐츠를</a:t>
            </a:r>
            <a:r>
              <a:rPr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</a:t>
            </a:r>
            <a:r>
              <a:rPr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</a:t>
            </a:r>
            <a:endParaRPr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유니티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</a:t>
            </a:r>
            <a:r>
              <a:rPr 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엔진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(Unity Gam</a:t>
            </a:r>
            <a:r>
              <a:rPr 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Engine)</a:t>
            </a:r>
          </a:p>
        </p:txBody>
      </p:sp>
      <p:sp>
        <p:nvSpPr>
          <p:cNvPr id="144" name="TextBox 3"/>
          <p:cNvSpPr txBox="1"/>
          <p:nvPr/>
        </p:nvSpPr>
        <p:spPr>
          <a:xfrm>
            <a:off x="545591" y="1068890"/>
            <a:ext cx="11039858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자체</a:t>
            </a:r>
            <a:r>
              <a:rPr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스토어인</a:t>
            </a:r>
            <a:r>
              <a:rPr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에셋스토어에서</a:t>
            </a:r>
            <a:r>
              <a:rPr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리소스를</a:t>
            </a:r>
            <a:r>
              <a:rPr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다운로드하여</a:t>
            </a:r>
            <a:r>
              <a:rPr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r>
              <a:rPr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</a:t>
            </a:r>
            <a:endParaRPr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D164D0-7578-4EB1-A5FB-084CE345B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58" y="1962870"/>
            <a:ext cx="10061924" cy="474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5974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제목 1"/>
          <p:cNvSpPr txBox="1"/>
          <p:nvPr/>
        </p:nvSpPr>
        <p:spPr>
          <a:xfrm>
            <a:off x="478812" y="120074"/>
            <a:ext cx="10424160" cy="993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sz="3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유니티</a:t>
            </a:r>
            <a:r>
              <a:rPr sz="3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3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에디터</a:t>
            </a:r>
            <a:r>
              <a:rPr sz="3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3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인터페이스</a:t>
            </a:r>
            <a:r>
              <a:rPr sz="3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(Unity Editor Interface)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8917AA-EA80-4A29-80C6-8B5D5E4A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6" y="986645"/>
            <a:ext cx="10021748" cy="55265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29" y="1143000"/>
            <a:ext cx="9859942" cy="524274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제목 1"/>
          <p:cNvSpPr txBox="1"/>
          <p:nvPr/>
        </p:nvSpPr>
        <p:spPr>
          <a:xfrm>
            <a:off x="601811" y="-18473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유니티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</a:t>
            </a:r>
            <a:r>
              <a:rPr 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엔진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A. 씬(Scene) 뷰 :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작업대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50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914" y="1011489"/>
            <a:ext cx="9929039" cy="5585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플라이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쓰루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53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52" y="2399859"/>
            <a:ext cx="5945475" cy="3368104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TextBox 3"/>
          <p:cNvSpPr txBox="1"/>
          <p:nvPr/>
        </p:nvSpPr>
        <p:spPr>
          <a:xfrm>
            <a:off x="335652" y="969097"/>
            <a:ext cx="360771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씬 뷰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공간을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날아다니는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5" name="TextBox 5"/>
          <p:cNvSpPr txBox="1"/>
          <p:nvPr/>
        </p:nvSpPr>
        <p:spPr>
          <a:xfrm>
            <a:off x="5301845" y="308125"/>
            <a:ext cx="6779319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오른쪽 누른 상태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W, A, S, D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defRPr>
                <a:solidFill>
                  <a:srgbClr val="FFFFFF"/>
                </a:solidFill>
              </a:defRPr>
            </a:pP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 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앞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S 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뒤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defRPr>
                <a:solidFill>
                  <a:srgbClr val="FFFFFF"/>
                </a:solidFill>
              </a:defRPr>
            </a:pP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 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왼쪽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D 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오른쪽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defRPr>
                <a:solidFill>
                  <a:srgbClr val="FFFFFF"/>
                </a:solidFill>
              </a:defRPr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하강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E 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상승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B180C2-4B73-4B3A-95A5-83791E3E03CB}"/>
              </a:ext>
            </a:extLst>
          </p:cNvPr>
          <p:cNvSpPr txBox="1"/>
          <p:nvPr/>
        </p:nvSpPr>
        <p:spPr>
          <a:xfrm>
            <a:off x="5413248" y="4798467"/>
            <a:ext cx="6779319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가속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Shift +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조작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속도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조절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오른쪽 누른 상태 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휠 위/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아래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Frame Selected(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포커스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: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 F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툴 바(Tool Bar)</a:t>
            </a:r>
          </a:p>
        </p:txBody>
      </p:sp>
      <p:sp>
        <p:nvSpPr>
          <p:cNvPr id="180" name="TextBox 3"/>
          <p:cNvSpPr txBox="1"/>
          <p:nvPr/>
        </p:nvSpPr>
        <p:spPr>
          <a:xfrm>
            <a:off x="545591" y="956230"/>
            <a:ext cx="1103985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작업을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도와주는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도구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바</a:t>
            </a:r>
          </a:p>
        </p:txBody>
      </p:sp>
      <p:pic>
        <p:nvPicPr>
          <p:cNvPr id="181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7" y="1336714"/>
            <a:ext cx="11851790" cy="776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E65D6A-7D43-4E15-B669-C3AFA5296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00" y="2619262"/>
            <a:ext cx="10446099" cy="32825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씬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기즈모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8" name="TextBox 3"/>
          <p:cNvSpPr txBox="1"/>
          <p:nvPr/>
        </p:nvSpPr>
        <p:spPr>
          <a:xfrm>
            <a:off x="335652" y="1055819"/>
            <a:ext cx="5213858" cy="304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씬 뷰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공간의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축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-&gt;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정면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후면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우측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좌측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위,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아래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Perspective :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가까이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있는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물체는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크게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     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멀리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있는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물체는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작게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Isometric :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거리에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상관없이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원래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크기대로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9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435" y="411771"/>
            <a:ext cx="2455887" cy="2891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997" y="3708479"/>
            <a:ext cx="2274487" cy="2772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4CCAC5-BBF2-4A5E-B198-25EC3B5B9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972" y="427783"/>
            <a:ext cx="4102753" cy="28919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9F98B1-1F9F-4DDB-A419-EDF036031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972" y="3683914"/>
            <a:ext cx="3022804" cy="279722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B.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하이어라키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(Hierarchy) 뷰 :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오브젝트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목록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D9B3F9-04FA-4F52-871A-4FACB3800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66" y="1065838"/>
            <a:ext cx="9797234" cy="54766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제목 1"/>
          <p:cNvSpPr txBox="1"/>
          <p:nvPr/>
        </p:nvSpPr>
        <p:spPr>
          <a:xfrm>
            <a:off x="662986" y="193964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계층 구조란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84632E-29D3-419B-BC03-A8CF42597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53" y="2110654"/>
            <a:ext cx="9681294" cy="4373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34D3EB-101F-47D3-ADC1-62A61451C111}"/>
              </a:ext>
            </a:extLst>
          </p:cNvPr>
          <p:cNvSpPr txBox="1"/>
          <p:nvPr/>
        </p:nvSpPr>
        <p:spPr>
          <a:xfrm>
            <a:off x="960581" y="1257918"/>
            <a:ext cx="586634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순서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부모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자식 관계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계단과 같은 구조 등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707459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제목 1"/>
          <p:cNvSpPr txBox="1">
            <a:spLocks noGrp="1"/>
          </p:cNvSpPr>
          <p:nvPr>
            <p:ph type="title"/>
          </p:nvPr>
        </p:nvSpPr>
        <p:spPr>
          <a:xfrm>
            <a:off x="397933" y="372533"/>
            <a:ext cx="10019115" cy="795867"/>
          </a:xfrm>
          <a:prstGeom prst="rect">
            <a:avLst/>
          </a:prstGeom>
        </p:spPr>
        <p:txBody>
          <a:bodyPr/>
          <a:lstStyle/>
          <a:p>
            <a:pPr>
              <a:defRPr sz="3600">
                <a:solidFill>
                  <a:srgbClr val="FFFFFF"/>
                </a:solidFill>
              </a:defRPr>
            </a:pP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</a:t>
            </a:r>
            <a:r>
              <a:rPr 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엔진이란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sp>
        <p:nvSpPr>
          <p:cNvPr id="97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2772">
                <a:solidFill>
                  <a:srgbClr val="FFFFFF"/>
                </a:solidFill>
              </a:defRPr>
            </a:pP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게임을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제작할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때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필요한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기능과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도구들이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있는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2772">
                <a:solidFill>
                  <a:srgbClr val="FFFFFF"/>
                </a:solidFill>
              </a:defRPr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2772">
                <a:solidFill>
                  <a:srgbClr val="FFFFFF"/>
                </a:solidFill>
              </a:defRPr>
            </a:pP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-&gt;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개발에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바탕이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되는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기술을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제공하여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과정과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2772">
                <a:solidFill>
                  <a:srgbClr val="FFFFFF"/>
                </a:solidFill>
              </a:defRPr>
            </a:pP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시간을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단축시키는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2772">
                <a:solidFill>
                  <a:srgbClr val="FFFFFF"/>
                </a:solidFill>
              </a:defRPr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2772">
                <a:solidFill>
                  <a:srgbClr val="FFFFFF"/>
                </a:solidFill>
              </a:defRPr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2772">
                <a:solidFill>
                  <a:srgbClr val="FFFFFF"/>
                </a:solidFill>
              </a:defRPr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2772">
                <a:solidFill>
                  <a:srgbClr val="FFFFFF"/>
                </a:solidFill>
              </a:defRPr>
            </a:pP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2772">
                <a:solidFill>
                  <a:srgbClr val="FFFFFF"/>
                </a:solidFill>
              </a:defRPr>
            </a:pP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렌더링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물리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엔진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사운드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애니메이션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UI 등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C.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(Game) 뷰 :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실제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보이는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6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69" y="1035645"/>
            <a:ext cx="10121240" cy="5693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제목 1"/>
          <p:cNvSpPr txBox="1"/>
          <p:nvPr/>
        </p:nvSpPr>
        <p:spPr>
          <a:xfrm>
            <a:off x="554182" y="0"/>
            <a:ext cx="10071146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인칭과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인칭에서의 게임 뷰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BC4C96-0064-4A02-AEA1-C5AEFCCB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33" y="1043710"/>
            <a:ext cx="5313107" cy="55418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9A63ED-C055-4173-A01E-8C82014BA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558" y="1043710"/>
            <a:ext cx="5335253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2956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D.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(Project) 뷰 :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프로젝트의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파일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목록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9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69" y="1023172"/>
            <a:ext cx="10087535" cy="5674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E.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인스펙터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(Inspector) 뷰 :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상세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정보창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72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12" y="990318"/>
            <a:ext cx="10153896" cy="5711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제목 1"/>
          <p:cNvSpPr txBox="1">
            <a:spLocks noGrp="1"/>
          </p:cNvSpPr>
          <p:nvPr>
            <p:ph type="ctrTitle"/>
          </p:nvPr>
        </p:nvSpPr>
        <p:spPr>
          <a:xfrm>
            <a:off x="1108363" y="688253"/>
            <a:ext cx="9975273" cy="3246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 오브젝트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GameObject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16552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오브젝트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GameObject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184" name="TextBox 3"/>
          <p:cNvSpPr txBox="1"/>
          <p:nvPr/>
        </p:nvSpPr>
        <p:spPr>
          <a:xfrm>
            <a:off x="545591" y="1140897"/>
            <a:ext cx="1103985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유니티에서는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물체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사물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라는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단위로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부릅니다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185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" y="2150615"/>
            <a:ext cx="4836001" cy="447173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xtBox 4"/>
          <p:cNvSpPr txBox="1"/>
          <p:nvPr/>
        </p:nvSpPr>
        <p:spPr>
          <a:xfrm>
            <a:off x="545591" y="1781282"/>
            <a:ext cx="282096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3D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목록</a:t>
            </a: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오브젝트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5" name="TextBox 3"/>
          <p:cNvSpPr txBox="1"/>
          <p:nvPr/>
        </p:nvSpPr>
        <p:spPr>
          <a:xfrm>
            <a:off x="390143" y="946770"/>
            <a:ext cx="1103985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B.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하이어라키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(Hierarchy)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뷰에서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오브젝트인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큐브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6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81" y="1491187"/>
            <a:ext cx="5298063" cy="48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944" y="2035854"/>
            <a:ext cx="5711953" cy="3783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프리미티브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(Primitive)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오브젝트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9" name="TextBox 3"/>
          <p:cNvSpPr txBox="1"/>
          <p:nvPr/>
        </p:nvSpPr>
        <p:spPr>
          <a:xfrm>
            <a:off x="434746" y="979768"/>
            <a:ext cx="1103985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유니티에서는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기본으로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제공하는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3D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도형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0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" y="1532162"/>
            <a:ext cx="7286174" cy="500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912" y="1532162"/>
            <a:ext cx="3429692" cy="2397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그림 7" descr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912" y="4111368"/>
            <a:ext cx="3429692" cy="2360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정점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스냅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(Vertex Snap)</a:t>
            </a:r>
          </a:p>
        </p:txBody>
      </p:sp>
      <p:sp>
        <p:nvSpPr>
          <p:cNvPr id="195" name="TextBox 3"/>
          <p:cNvSpPr txBox="1"/>
          <p:nvPr/>
        </p:nvSpPr>
        <p:spPr>
          <a:xfrm>
            <a:off x="545591" y="1077407"/>
            <a:ext cx="11039858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두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오브젝트의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정점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모서리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)를 딱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맞춰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배치하는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단축키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 V</a:t>
            </a:r>
          </a:p>
        </p:txBody>
      </p:sp>
      <p:pic>
        <p:nvPicPr>
          <p:cNvPr id="196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" y="2180588"/>
            <a:ext cx="4363059" cy="4124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269" y="2190115"/>
            <a:ext cx="6571899" cy="4115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표면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스냅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(Surface Snap)</a:t>
            </a:r>
          </a:p>
        </p:txBody>
      </p:sp>
      <p:sp>
        <p:nvSpPr>
          <p:cNvPr id="200" name="TextBox 3"/>
          <p:cNvSpPr txBox="1"/>
          <p:nvPr/>
        </p:nvSpPr>
        <p:spPr>
          <a:xfrm>
            <a:off x="545591" y="1077407"/>
            <a:ext cx="11039858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하나의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오브젝트를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오브젝트의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표면에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배치하는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단축키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 Ctrl + Shift</a:t>
            </a:r>
          </a:p>
        </p:txBody>
      </p:sp>
      <p:pic>
        <p:nvPicPr>
          <p:cNvPr id="201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86" y="2182796"/>
            <a:ext cx="5380724" cy="4077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504" y="2182796"/>
            <a:ext cx="5725326" cy="4077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6" y="1536191"/>
            <a:ext cx="5334745" cy="12670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그림 9" descr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74" y="1428254"/>
            <a:ext cx="4922870" cy="4750473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엔진이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없다면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-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렌더링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버텍스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(Vertex),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엣지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(Edge),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폴리곤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(Polygon)</a:t>
            </a:r>
          </a:p>
        </p:txBody>
      </p:sp>
      <p:sp>
        <p:nvSpPr>
          <p:cNvPr id="205" name="TextBox 3"/>
          <p:cNvSpPr txBox="1"/>
          <p:nvPr/>
        </p:nvSpPr>
        <p:spPr>
          <a:xfrm>
            <a:off x="545591" y="1087734"/>
            <a:ext cx="1103985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Plane과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Quad의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</a:t>
            </a: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6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26" y="1588569"/>
            <a:ext cx="9047246" cy="4734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892" y="0"/>
            <a:ext cx="775821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버텍스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(Vertex),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엣지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(Edge),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폴리곤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(Polygon)</a:t>
            </a:r>
          </a:p>
        </p:txBody>
      </p:sp>
      <p:sp>
        <p:nvSpPr>
          <p:cNvPr id="212" name="TextBox 3"/>
          <p:cNvSpPr txBox="1"/>
          <p:nvPr/>
        </p:nvSpPr>
        <p:spPr>
          <a:xfrm>
            <a:off x="545591" y="1087734"/>
            <a:ext cx="1103985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로우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(Low)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폴리와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(High)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폴리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</a:t>
            </a: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13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05" y="1571477"/>
            <a:ext cx="9112044" cy="5052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빈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오브젝트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(Empty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GameObject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216" name="TextBox 3"/>
          <p:cNvSpPr txBox="1"/>
          <p:nvPr/>
        </p:nvSpPr>
        <p:spPr>
          <a:xfrm>
            <a:off x="545591" y="1325562"/>
            <a:ext cx="11039858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배치된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오브젝트들을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정리하거나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스크립트를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담아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실행할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때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-&gt;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오브젝트의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그룹화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기준점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스크립트를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실행하는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오브젝트로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17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" y="2383496"/>
            <a:ext cx="3929982" cy="4094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996" y="2383495"/>
            <a:ext cx="6801510" cy="2645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오브젝트의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인스펙터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(Inspector)</a:t>
            </a:r>
          </a:p>
        </p:txBody>
      </p:sp>
      <p:sp>
        <p:nvSpPr>
          <p:cNvPr id="221" name="TextBox 3"/>
          <p:cNvSpPr txBox="1"/>
          <p:nvPr/>
        </p:nvSpPr>
        <p:spPr>
          <a:xfrm>
            <a:off x="356243" y="3509588"/>
            <a:ext cx="11485459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Active :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활성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-&gt;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활성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비활성화</a:t>
            </a: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 :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오브젝트의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이름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-&gt;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오브젝트를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찾을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때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이용</a:t>
            </a: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Static :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오브젝트에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상태를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-&gt;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유니티에서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사용할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있는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기능에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필요한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(길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찾기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등)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Tag :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오브젝트의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별명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-&gt;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오브젝트를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식별할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때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Name보다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Tag를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사용합니다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Layer :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렌더링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물리적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충돌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등을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구분할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때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-&gt;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왼쪽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눈/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오른쪽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눈의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렌더링</a:t>
            </a: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2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33" y="1064127"/>
            <a:ext cx="10636880" cy="2106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프리팹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(Prefab)</a:t>
            </a:r>
          </a:p>
        </p:txBody>
      </p:sp>
      <p:sp>
        <p:nvSpPr>
          <p:cNvPr id="225" name="TextBox 3"/>
          <p:cNvSpPr txBox="1"/>
          <p:nvPr/>
        </p:nvSpPr>
        <p:spPr>
          <a:xfrm>
            <a:off x="545591" y="1325562"/>
            <a:ext cx="1103985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복제품을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만들기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위한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원본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틀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-&gt;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원본을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수정하면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복제품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또한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모두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</a:t>
            </a: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-&gt;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총알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하나를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프리팹으로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만든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후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계속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복사해서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6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18" y="4891087"/>
            <a:ext cx="5262617" cy="1378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37" y="4865739"/>
            <a:ext cx="5251467" cy="1429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제목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컴포넌트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(Component)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컴포넌트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(Component)</a:t>
            </a:r>
          </a:p>
        </p:txBody>
      </p:sp>
      <p:sp>
        <p:nvSpPr>
          <p:cNvPr id="232" name="TextBox 3"/>
          <p:cNvSpPr txBox="1"/>
          <p:nvPr/>
        </p:nvSpPr>
        <p:spPr>
          <a:xfrm>
            <a:off x="490174" y="1016866"/>
            <a:ext cx="1103985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오브젝트에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붙이는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부품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3" name="TextBox 3"/>
          <p:cNvSpPr txBox="1"/>
          <p:nvPr/>
        </p:nvSpPr>
        <p:spPr>
          <a:xfrm>
            <a:off x="672591" y="2062163"/>
            <a:ext cx="315701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빈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</a:t>
            </a: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4" name="TextBox 3"/>
          <p:cNvSpPr txBox="1"/>
          <p:nvPr/>
        </p:nvSpPr>
        <p:spPr>
          <a:xfrm>
            <a:off x="6853077" y="284162"/>
            <a:ext cx="315701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큐브</a:t>
            </a:r>
            <a:r>
              <a:rPr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</a:t>
            </a:r>
            <a:endParaRPr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35" name="스크린샷 2022-08-17 오후 5.42.16.png" descr="스크린샷 2022-08-17 오후 5.42.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8" y="2492827"/>
            <a:ext cx="5320492" cy="2005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스크린샷 2022-08-17 오후 5.42.46.png" descr="스크린샷 2022-08-17 오후 5.42.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907" y="722490"/>
            <a:ext cx="4525022" cy="6035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0445"/>
            <a:ext cx="4922869" cy="4750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그림 8" descr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542" y="1440445"/>
            <a:ext cx="4965011" cy="4750474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엔진이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없다면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-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렌더링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3" y="1459412"/>
            <a:ext cx="5327904" cy="482808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엔진이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없다면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–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물리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엔진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6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88" y="1459412"/>
            <a:ext cx="5396800" cy="3332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내용 개체 틀 2"/>
          <p:cNvSpPr txBox="1">
            <a:spLocks noGrp="1"/>
          </p:cNvSpPr>
          <p:nvPr>
            <p:ph type="body" sz="quarter" idx="1"/>
          </p:nvPr>
        </p:nvSpPr>
        <p:spPr>
          <a:xfrm>
            <a:off x="1946393" y="1203833"/>
            <a:ext cx="2494935" cy="524780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900"/>
              </a:spcBef>
              <a:buSzTx/>
              <a:buNone/>
              <a:defRPr sz="2772">
                <a:solidFill>
                  <a:srgbClr val="FFFFFF"/>
                </a:solidFill>
              </a:defRPr>
            </a:pP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(Unity)</a:t>
            </a:r>
          </a:p>
        </p:txBody>
      </p:sp>
      <p:sp>
        <p:nvSpPr>
          <p:cNvPr id="100" name="내용 개체 틀 2"/>
          <p:cNvSpPr txBox="1"/>
          <p:nvPr/>
        </p:nvSpPr>
        <p:spPr>
          <a:xfrm>
            <a:off x="7333277" y="1203833"/>
            <a:ext cx="2723046" cy="52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05255">
              <a:lnSpc>
                <a:spcPct val="90000"/>
              </a:lnSpc>
              <a:spcBef>
                <a:spcPts val="900"/>
              </a:spcBef>
              <a:defRPr sz="2772">
                <a:solidFill>
                  <a:srgbClr val="FFFFFF"/>
                </a:solidFill>
              </a:defRPr>
            </a:pP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언리얼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(Unreal)</a:t>
            </a:r>
          </a:p>
        </p:txBody>
      </p:sp>
      <p:pic>
        <p:nvPicPr>
          <p:cNvPr id="101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68" y="1826148"/>
            <a:ext cx="4871383" cy="4405426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직사각형 8"/>
          <p:cNvSpPr/>
          <p:nvPr/>
        </p:nvSpPr>
        <p:spPr>
          <a:xfrm>
            <a:off x="6259107" y="1826148"/>
            <a:ext cx="4871384" cy="4405425"/>
          </a:xfrm>
          <a:prstGeom prst="rect">
            <a:avLst/>
          </a:prstGeom>
          <a:solidFill>
            <a:srgbClr val="FFFFFF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3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329" y="1921324"/>
            <a:ext cx="4665431" cy="424326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대표적인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엔진의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종류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유니티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</a:t>
            </a:r>
            <a:r>
              <a:rPr 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엔진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sp>
        <p:nvSpPr>
          <p:cNvPr id="122" name="TextBox 3"/>
          <p:cNvSpPr txBox="1"/>
          <p:nvPr/>
        </p:nvSpPr>
        <p:spPr>
          <a:xfrm>
            <a:off x="545591" y="1325562"/>
            <a:ext cx="1103985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엔진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-&gt;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유틸리티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엔진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PC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콘솔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유틸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앱, AR/VR(XR),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산업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미디어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아트</a:t>
            </a:r>
            <a:r>
              <a:rPr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등 </a:t>
            </a:r>
          </a:p>
        </p:txBody>
      </p:sp>
      <p:pic>
        <p:nvPicPr>
          <p:cNvPr id="123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455" y="2878007"/>
            <a:ext cx="5041171" cy="368669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TextBox 6"/>
          <p:cNvSpPr txBox="1"/>
          <p:nvPr/>
        </p:nvSpPr>
        <p:spPr>
          <a:xfrm>
            <a:off x="7019543" y="2347561"/>
            <a:ext cx="231038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하스스톤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5" name="TextBox 7"/>
          <p:cNvSpPr txBox="1"/>
          <p:nvPr/>
        </p:nvSpPr>
        <p:spPr>
          <a:xfrm>
            <a:off x="1136903" y="2347561"/>
            <a:ext cx="231038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어몽어스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6" name="그림 8" descr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2" y="2878007"/>
            <a:ext cx="5026151" cy="35396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유니티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</a:t>
            </a:r>
            <a:r>
              <a:rPr 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엔진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pic>
        <p:nvPicPr>
          <p:cNvPr id="130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97" y="2089056"/>
            <a:ext cx="5823037" cy="385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TextBox 5"/>
          <p:cNvSpPr txBox="1"/>
          <p:nvPr/>
        </p:nvSpPr>
        <p:spPr>
          <a:xfrm>
            <a:off x="493097" y="1507254"/>
            <a:ext cx="231038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폴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가이즈</a:t>
            </a:r>
            <a:endParaRPr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2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068" y="936021"/>
            <a:ext cx="2661764" cy="5358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그림 8" descr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774" y="936021"/>
            <a:ext cx="2619579" cy="5358547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Box 9"/>
          <p:cNvSpPr txBox="1"/>
          <p:nvPr/>
        </p:nvSpPr>
        <p:spPr>
          <a:xfrm>
            <a:off x="6580121" y="462726"/>
            <a:ext cx="231038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위치기반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관광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앱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제목 1"/>
          <p:cNvSpPr txBox="1"/>
          <p:nvPr/>
        </p:nvSpPr>
        <p:spPr>
          <a:xfrm>
            <a:off x="201168" y="0"/>
            <a:ext cx="104241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3600">
                <a:solidFill>
                  <a:srgbClr val="FFFFFF"/>
                </a:solidFill>
              </a:defRPr>
            </a:pP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유니티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</a:t>
            </a:r>
            <a:r>
              <a:rPr 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엔진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sp>
        <p:nvSpPr>
          <p:cNvPr id="138" name="TextBox 5"/>
          <p:cNvSpPr txBox="1"/>
          <p:nvPr/>
        </p:nvSpPr>
        <p:spPr>
          <a:xfrm>
            <a:off x="713231" y="1341867"/>
            <a:ext cx="288950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자동차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내부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디스플레이</a:t>
            </a:r>
            <a:endParaRPr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9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1" y="1772755"/>
            <a:ext cx="5143931" cy="3812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9177"/>
            <a:ext cx="5673979" cy="4186290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extBox 10"/>
          <p:cNvSpPr txBox="1"/>
          <p:nvPr/>
        </p:nvSpPr>
        <p:spPr>
          <a:xfrm>
            <a:off x="6096000" y="925453"/>
            <a:ext cx="288950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건축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및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인테리어</a:t>
            </a:r>
            <a:endParaRPr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715</Words>
  <Application>Microsoft Office PowerPoint</Application>
  <PresentationFormat>와이드스크린</PresentationFormat>
  <Paragraphs>118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맑은 고딕</vt:lpstr>
      <vt:lpstr>배달의민족 도현</vt:lpstr>
      <vt:lpstr>배달의민족 주아</vt:lpstr>
      <vt:lpstr>Arial</vt:lpstr>
      <vt:lpstr>Office 테마</vt:lpstr>
      <vt:lpstr>유니티 게임 엔진</vt:lpstr>
      <vt:lpstr>게임 엔진이란?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 오브젝트(GameObject)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컴포넌트(Component)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유니티 게임 엔진</dc:title>
  <cp:lastModifiedBy>Jeong DaeHee</cp:lastModifiedBy>
  <cp:revision>33</cp:revision>
  <dcterms:modified xsi:type="dcterms:W3CDTF">2022-08-21T22:10:35Z</dcterms:modified>
</cp:coreProperties>
</file>